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58" r:id="rId8"/>
    <p:sldId id="257" r:id="rId9"/>
    <p:sldId id="260" r:id="rId10"/>
    <p:sldId id="259" r:id="rId11"/>
    <p:sldId id="263" r:id="rId12"/>
    <p:sldId id="261" r:id="rId13"/>
    <p:sldId id="264" r:id="rId14"/>
    <p:sldId id="262" r:id="rId15"/>
    <p:sldId id="265" r:id="rId16"/>
    <p:sldId id="266" r:id="rId17"/>
    <p:sldId id="267" r:id="rId18"/>
    <p:sldId id="268" r:id="rId19"/>
    <p:sldId id="275" r:id="rId20"/>
  </p:sldIdLst>
  <p:sldSz cx="12801600" cy="9601200" type="A3"/>
  <p:notesSz cx="6858000" cy="9144000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-1602" y="-10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C5D-D48B-4801-9B83-7D4C6F11ABF8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8A33-5A08-4635-8FD4-539EAE2BB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69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C5D-D48B-4801-9B83-7D4C6F11ABF8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8A33-5A08-4635-8FD4-539EAE2BB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37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C5D-D48B-4801-9B83-7D4C6F11ABF8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8A33-5A08-4635-8FD4-539EAE2BB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42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C5D-D48B-4801-9B83-7D4C6F11ABF8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8A33-5A08-4635-8FD4-539EAE2BB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13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C5D-D48B-4801-9B83-7D4C6F11ABF8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8A33-5A08-4635-8FD4-539EAE2BB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0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C5D-D48B-4801-9B83-7D4C6F11ABF8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8A33-5A08-4635-8FD4-539EAE2BB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54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C5D-D48B-4801-9B83-7D4C6F11ABF8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8A33-5A08-4635-8FD4-539EAE2BB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82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C5D-D48B-4801-9B83-7D4C6F11ABF8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8A33-5A08-4635-8FD4-539EAE2BB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46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C5D-D48B-4801-9B83-7D4C6F11ABF8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8A33-5A08-4635-8FD4-539EAE2BB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01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C5D-D48B-4801-9B83-7D4C6F11ABF8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8A33-5A08-4635-8FD4-539EAE2BB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6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C5D-D48B-4801-9B83-7D4C6F11ABF8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8A33-5A08-4635-8FD4-539EAE2BB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04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98C5D-D48B-4801-9B83-7D4C6F11ABF8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78A33-5A08-4635-8FD4-539EAE2BB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40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tatic1.squarespace.com/static/5343d585e4b077ee2eda39ff/t/56a635e85dc6de5c9607b3d4/1453733380081/sketchpost-nextbank-ff16-book-web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flickr.com/photos/mattymcg/493203263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EitdkL3yY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iberia.co.uk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gra.ru/typograph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4brain.ru/blog/%D0%BD%D0%B5%D1%81%D0%BA%D0%BE%D0%BB%D1%8C%D0%BA%D0%BE-%D1%81%D0%BE%D0%B2%D0%B5%D1%82%D0%BE%D0%B2-%D1%81%D0%BE%D0%B7%D0%B4%D0%B0%D0%BD%D0%B8%D1%8F-%D1%81%D0%BA%D0%B5%D1%82%D1%87%D0%B5%D0%B9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rtjoker.ua/ru/blog/sketchnoutin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400" dirty="0">
                <a:latin typeface="Times New Roman" pitchFamily="18" charset="0"/>
                <a:cs typeface="Times New Roman" pitchFamily="18" charset="0"/>
              </a:rPr>
              <a:t>Технологии визуализации </a:t>
            </a:r>
            <a:br>
              <a:rPr lang="ru-RU" sz="8400" dirty="0">
                <a:latin typeface="Times New Roman" pitchFamily="18" charset="0"/>
                <a:cs typeface="Times New Roman" pitchFamily="18" charset="0"/>
              </a:rPr>
            </a:br>
            <a:r>
              <a:rPr lang="ru-RU" sz="8400" dirty="0">
                <a:latin typeface="Times New Roman" pitchFamily="18" charset="0"/>
                <a:cs typeface="Times New Roman" pitchFamily="18" charset="0"/>
              </a:rPr>
              <a:t>и систематизации текстовой информации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7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4176" y="624136"/>
            <a:ext cx="11233408" cy="6336348"/>
          </a:xfrm>
        </p:spPr>
        <p:txBody>
          <a:bodyPr>
            <a:normAutofit fontScale="92500" lnSpcReduction="20000"/>
          </a:bodyPr>
          <a:lstStyle/>
          <a:p>
            <a:pPr marL="0" indent="0" algn="just" fontAlgn="base">
              <a:buNone/>
            </a:pP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Скетчноутинг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>
                <a:latin typeface="Times New Roman" pitchFamily="18" charset="0"/>
                <a:cs typeface="Times New Roman" pitchFamily="18" charset="0"/>
              </a:rPr>
              <a:t>— это способ фиксирования информации с помощью скетчей.</a:t>
            </a:r>
          </a:p>
          <a:p>
            <a:pPr marL="0" indent="0" algn="just" fontAlgn="base">
              <a:buNone/>
            </a:pPr>
            <a:r>
              <a:rPr lang="ru-RU" sz="4300" dirty="0">
                <a:latin typeface="Times New Roman" pitchFamily="18" charset="0"/>
                <a:cs typeface="Times New Roman" pitchFamily="18" charset="0"/>
              </a:rPr>
              <a:t>Рукописный текст, схемы, рисунки, условные обозначения из простейших фигур, рамки и стрелки — все это помогает быстро и по ходу законспектировать любой материал.</a:t>
            </a:r>
          </a:p>
          <a:p>
            <a:pPr marL="0" indent="0" algn="just" fontAlgn="base">
              <a:buNone/>
            </a:pP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Скрайбинг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>
                <a:latin typeface="Times New Roman" pitchFamily="18" charset="0"/>
                <a:cs typeface="Times New Roman" pitchFamily="18" charset="0"/>
              </a:rPr>
              <a:t>— это тоже создание графических заметок, но обязательно публичное. Это метод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300" dirty="0">
                <a:latin typeface="Times New Roman" pitchFamily="18" charset="0"/>
                <a:cs typeface="Times New Roman" pitchFamily="18" charset="0"/>
              </a:rPr>
              <a:t>процесс иллюстрирования событий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300" dirty="0">
                <a:latin typeface="Times New Roman" pitchFamily="18" charset="0"/>
                <a:cs typeface="Times New Roman" pitchFamily="18" charset="0"/>
              </a:rPr>
              <a:t>режиме реального времени, всегда зрелищный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300" dirty="0">
                <a:latin typeface="Times New Roman" pitchFamily="18" charset="0"/>
                <a:cs typeface="Times New Roman" pitchFamily="18" charset="0"/>
              </a:rPr>
              <a:t>вовлекающий.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91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sun9-31.userapi.com/c846417/v846417829/9768e/6bYPP_VDSB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84" y="912168"/>
            <a:ext cx="11233248" cy="7665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54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144" y="624136"/>
            <a:ext cx="11521440" cy="8136904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Заскрайбить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можно выступление спикера, мозговой штурм, дебаты.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Скрайбинг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часто превращают в видео-формат, накладывая процесс создания визуальных заметок на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аудиоряд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из выступления спикера. Получается, например, вот так:</a:t>
            </a:r>
          </a:p>
          <a:p>
            <a:pPr marL="0" indent="0" algn="just" fontAlgn="base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Или вот так (на этот раз на русском):</a:t>
            </a:r>
          </a:p>
          <a:p>
            <a:pPr marL="0" indent="0" algn="just" fontAlgn="base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Что использовать для вашего события — решать вам. Вот несколько принципиальных отличий:</a:t>
            </a:r>
          </a:p>
          <a:p>
            <a:pPr marL="0" lvl="0" indent="0" algn="just" fontAlgn="base">
              <a:buNone/>
            </a:pP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Скетчноутинг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не обязательно делается публично — иллюстратор может зарисовывать все в блокноте и выкладывать свои скетчи в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соцсети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от имени аккаунта организаторов или просто с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хэштэгом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события.</a:t>
            </a:r>
          </a:p>
          <a:p>
            <a:pPr marL="0" lvl="0" indent="0" algn="just" fontAlgn="base">
              <a:buNone/>
            </a:pP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Скетчноутеры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, как правило, могут доработать свои заметки после события в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Photoshop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, сделать их более «чистыми». Это позволяет использовать </a:t>
            </a:r>
            <a:r>
              <a:rPr lang="ru-RU" sz="3000" u="sng" dirty="0">
                <a:latin typeface="Times New Roman" pitchFamily="18" charset="0"/>
                <a:cs typeface="Times New Roman" pitchFamily="18" charset="0"/>
                <a:hlinkClick r:id="rId2"/>
              </a:rPr>
              <a:t>скетчи для маркетинговых материалов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 fontAlgn="base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интерактива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с аудиторией больше подходит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скрайбинг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, потому что делается в реальном времени и помогает людям по ходу программы усваивать сложный материал.</a:t>
            </a:r>
          </a:p>
          <a:p>
            <a:pPr marL="0" indent="0"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24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80" y="7248872"/>
            <a:ext cx="11521440" cy="4536148"/>
          </a:xfrm>
        </p:spPr>
        <p:txBody>
          <a:bodyPr/>
          <a:lstStyle/>
          <a:p>
            <a:pPr fontAlgn="base"/>
            <a:endParaRPr lang="ru-RU" dirty="0"/>
          </a:p>
          <a:p>
            <a:pPr fontAlgn="base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скетчноутинга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на UX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Australia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Фото: 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  <a:hlinkClick r:id="rId2"/>
              </a:rPr>
              <a:t>Scott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  <a:hlinkClick r:id="rId2"/>
              </a:rPr>
              <a:t>Bryant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ример скетчноутинга UX Australia: Scott Bryan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280" y="768152"/>
            <a:ext cx="9505056" cy="7056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72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80" y="696144"/>
            <a:ext cx="11521440" cy="7880485"/>
          </a:xfrm>
        </p:spPr>
        <p:txBody>
          <a:bodyPr>
            <a:normAutofit/>
          </a:bodyPr>
          <a:lstStyle/>
          <a:p>
            <a:pPr lvl="0" fontAlgn="base"/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Скрайбинг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как правило, помогает в создании атмосферы события, потому что это весело и вовлекает участников в тему.</a:t>
            </a:r>
          </a:p>
          <a:p>
            <a:pPr lvl="0" fontAlgn="base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скрайбер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не просто записывает-зарисовывает выступление, но и сам активно участвует в его проведении, то такой метод правильно называть </a:t>
            </a:r>
            <a:r>
              <a:rPr lang="ru-RU" sz="4000" u="sng" dirty="0">
                <a:latin typeface="Times New Roman" pitchFamily="18" charset="0"/>
                <a:cs typeface="Times New Roman" pitchFamily="18" charset="0"/>
                <a:hlinkClick r:id="rId2"/>
              </a:rPr>
              <a:t>графической </a:t>
            </a:r>
            <a:r>
              <a:rPr lang="ru-RU" sz="40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фасилитацией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 Это вид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фасилитации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которая призвана помочь аудитории в решении сложной проблемы путем графической визуализации.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1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изуальные заметки помогают участникам усвоить сложный материал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13" y="336104"/>
            <a:ext cx="8950173" cy="6337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72208" y="7104856"/>
            <a:ext cx="964907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 результата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скрайбинга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Фото: 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3"/>
              </a:rPr>
              <a:t>scriberia.co.uk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3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alice.luchinsky.ru/files/5/61/1008638475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1"/>
          <a:stretch/>
        </p:blipFill>
        <p:spPr bwMode="auto">
          <a:xfrm>
            <a:off x="2080320" y="768152"/>
            <a:ext cx="8496943" cy="7848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52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ngrp.ru/wp-content/uploads/2017/03/visual-notes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04" y="840160"/>
            <a:ext cx="856895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008312" y="8040960"/>
            <a:ext cx="8496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143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vsetreningi.ru/avatars/objects/3-52618_2_6.jpg?56f681d706cb469014e880f6b516290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48" y="408112"/>
            <a:ext cx="9649072" cy="72728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32248" y="8401000"/>
            <a:ext cx="59766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4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практического занятия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(тренинг)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применению технологий визуализации и систематизации текстовой информации. Представление идеи индивидуального проекта с помощью интеллект-карты.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87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2"/>
            <a:ext cx="11521440" cy="189582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 советов по созданию скетчей и визуальных заметок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Скетчи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это насыщенные визуальные заметки, представляющие собой сочетание написанного от руки текста, рисунков, 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2"/>
              </a:rPr>
              <a:t>типографики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форм и визуальных элементов вроде стрелочек, окошек и линий.</a:t>
            </a:r>
          </a:p>
          <a:p>
            <a:pPr marL="0" indent="0" algn="just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Скетчи можно еще назвать таким термином как «Заметки Плюс», потому что они похожи на привычные всем заметки, но улучшены с помощью визуальных элементов, чтобы подчеркнуть идеи.</a:t>
            </a:r>
          </a:p>
          <a:p>
            <a:pPr marL="0" indent="0" algn="just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Скетчи походят для быстрого конспектирования лекций, для мозговых штурмов, для представления информации другим людям и для многих других целей. В этой статье мы дадим несколько советов по использованию данной техники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7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128" y="480120"/>
            <a:ext cx="12097344" cy="7992888"/>
          </a:xfrm>
        </p:spPr>
        <p:txBody>
          <a:bodyPr>
            <a:normAutofit fontScale="85000" lnSpcReduction="10000"/>
          </a:bodyPr>
          <a:lstStyle/>
          <a:p>
            <a:pPr marL="0" indent="0" algn="just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Во-первых, основа скетча не имеет отношения к искусству — важнее всего структура. Вот семь самых распространенных моделей визуальных заметок:</a:t>
            </a: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Во-вторых, следите за тем, чтобы ваши скетчи были быстры, свободны и даже немного безумны. Легкое безумие очень часто ведет к прекрасным идеям.</a:t>
            </a:r>
          </a:p>
          <a:p>
            <a:pPr marL="0" indent="0" algn="just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третьих, соберите библиотеку иконок, которые вы часто используете. Заведите список идей, которые вам хотелось бы превратить в иконки, а потом в свободное время создайте иконки. Заимствуйте иконки для своей библиотеки у других людей.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22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структур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344" y="552128"/>
            <a:ext cx="6984776" cy="8064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235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u="sng" dirty="0" smtClean="0">
                <a:latin typeface="Times New Roman" pitchFamily="18" charset="0"/>
                <a:cs typeface="Times New Roman" pitchFamily="18" charset="0"/>
              </a:rPr>
              <a:t>Как создать скетч в виде карты идей?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 fontAlgn="base">
              <a:buNone/>
            </a:pPr>
            <a:r>
              <a:rPr lang="ru-RU" sz="111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1100" dirty="0">
                <a:latin typeface="Times New Roman" pitchFamily="18" charset="0"/>
                <a:cs typeface="Times New Roman" pitchFamily="18" charset="0"/>
              </a:rPr>
              <a:t>создания скетчей в виде карты идей, можно следовать семи шагам, чтобы создать собственную карту идей, приспосабливая ее в процессе к вашему стилю и потребностям.</a:t>
            </a:r>
          </a:p>
          <a:p>
            <a:pPr marL="0" indent="0" algn="just" fontAlgn="base">
              <a:buNone/>
            </a:pPr>
            <a:r>
              <a:rPr lang="ru-RU" sz="11100" b="1" dirty="0">
                <a:latin typeface="Times New Roman" pitchFamily="18" charset="0"/>
                <a:cs typeface="Times New Roman" pitchFamily="18" charset="0"/>
              </a:rPr>
              <a:t>1. Соберите все свои находки</a:t>
            </a:r>
            <a:endParaRPr lang="ru-RU" sz="11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11100" dirty="0">
                <a:latin typeface="Times New Roman" pitchFamily="18" charset="0"/>
                <a:cs typeface="Times New Roman" pitchFamily="18" charset="0"/>
              </a:rPr>
              <a:t>Ваша информация — это ваш гид по обработке и анализу. Распечатка документов может придать процессу вещественности, однако ноутбука или планшета тоже будет достаточно.</a:t>
            </a:r>
          </a:p>
          <a:p>
            <a:pPr marL="0" indent="0" algn="just" fontAlgn="base">
              <a:buNone/>
            </a:pPr>
            <a:r>
              <a:rPr lang="ru-RU" sz="11100" b="1" dirty="0">
                <a:latin typeface="Times New Roman" pitchFamily="18" charset="0"/>
                <a:cs typeface="Times New Roman" pitchFamily="18" charset="0"/>
              </a:rPr>
              <a:t>2. Выберите поверхность для карты</a:t>
            </a:r>
            <a:endParaRPr lang="ru-RU" sz="11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11100" dirty="0">
                <a:latin typeface="Times New Roman" pitchFamily="18" charset="0"/>
                <a:cs typeface="Times New Roman" pitchFamily="18" charset="0"/>
              </a:rPr>
              <a:t>Вы можете создать свою карту на большом постере, листе бумаги, странице в </a:t>
            </a:r>
            <a:r>
              <a:rPr lang="ru-RU" sz="11100" dirty="0" err="1">
                <a:latin typeface="Times New Roman" pitchFamily="18" charset="0"/>
                <a:cs typeface="Times New Roman" pitchFamily="18" charset="0"/>
              </a:rPr>
              <a:t>скетчбуке</a:t>
            </a:r>
            <a:r>
              <a:rPr lang="ru-RU" sz="11100" dirty="0">
                <a:latin typeface="Times New Roman" pitchFamily="18" charset="0"/>
                <a:cs typeface="Times New Roman" pitchFamily="18" charset="0"/>
              </a:rPr>
              <a:t>, доске или даже в приложении для рисования на вашем </a:t>
            </a:r>
            <a:r>
              <a:rPr lang="ru-RU" sz="11100" dirty="0" err="1">
                <a:latin typeface="Times New Roman" pitchFamily="18" charset="0"/>
                <a:cs typeface="Times New Roman" pitchFamily="18" charset="0"/>
              </a:rPr>
              <a:t>айпэде</a:t>
            </a:r>
            <a:r>
              <a:rPr lang="ru-RU" sz="11100" dirty="0">
                <a:latin typeface="Times New Roman" pitchFamily="18" charset="0"/>
                <a:cs typeface="Times New Roman" pitchFamily="18" charset="0"/>
              </a:rPr>
              <a:t>. Большие поверхности хороши в тех случаях, когда вам нужно занести на карту множество идей. Маленькие помогут вам сконцентрироваться.</a:t>
            </a:r>
          </a:p>
          <a:p>
            <a:pPr marL="0" indent="0" algn="just" fontAlgn="base">
              <a:buNone/>
            </a:pPr>
            <a:r>
              <a:rPr lang="ru-RU" sz="11100" b="1" dirty="0">
                <a:latin typeface="Times New Roman" pitchFamily="18" charset="0"/>
                <a:cs typeface="Times New Roman" pitchFamily="18" charset="0"/>
              </a:rPr>
              <a:t>3. Начните с темы</a:t>
            </a:r>
            <a:endParaRPr lang="ru-RU" sz="11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11100" dirty="0">
                <a:latin typeface="Times New Roman" pitchFamily="18" charset="0"/>
                <a:cs typeface="Times New Roman" pitchFamily="18" charset="0"/>
              </a:rPr>
              <a:t>Если у вас есть основная тема, вначале запишите ее крупным шрифтом для заголовков наверху (справа, слева или в центре</a:t>
            </a:r>
            <a:r>
              <a:rPr lang="ru-RU" sz="111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2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112" y="192088"/>
            <a:ext cx="12385376" cy="8856984"/>
          </a:xfrm>
        </p:spPr>
        <p:txBody>
          <a:bodyPr>
            <a:normAutofit lnSpcReduction="10000"/>
          </a:bodyPr>
          <a:lstStyle/>
          <a:p>
            <a:pPr marL="0" indent="0" algn="just" fontAlgn="base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Разместите идеи на карте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Перечитайте материалы исследования, пытаясь найти ключевые идеи. Перенесите эти идеи в сжатом виде на карту, используя текст и рисунки. Оставьте место по краям вокруг каждой ключевой вещи, чтобы можно было добавлять новые детали по ходу работы или после ее завершения.</a:t>
            </a:r>
          </a:p>
          <a:p>
            <a:pPr marL="0" indent="0" algn="just" fontAlgn="base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Обзор и соединение идей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Когда вы обработали материалы исследования в первый раз, осмотрите карту и постарайтесь найти связи. Добавьте новые идеи на карту и используйте соединители и стрелочки, чтобы связать идеи воедино. Добавлены стрелочки между связями.</a:t>
            </a:r>
          </a:p>
          <a:p>
            <a:pPr marL="0" indent="0" algn="just" fontAlgn="base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6. Найдите и отметьте повторяющиеся элементы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Ищите повторяющиеся идеи, пересматривая получившуюся карту. Отметьте их на карте или в специально посвященной этому области, используя иконки и комментарии.</a:t>
            </a:r>
          </a:p>
          <a:p>
            <a:pPr marL="0" indent="0" algn="just" fontAlgn="base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7. Создайте новую карту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ваша карта идей неряшлива и трудночитаема, в этом нет ничего страшного. Карты визуальных заметок — это инструменты мышления. Вы можете создать новую карту, пересмотрев и переместив идеи: добавляйте, убирайте, передвигайте и изменяйте детали по ходу работы.</a:t>
            </a:r>
          </a:p>
          <a:p>
            <a:pPr marL="0" indent="0" algn="just" fontAlgn="base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Источник: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4brain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6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Скетчноутинг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скрайбинг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s://uxevent.com/wp-content/uploads/2016/01/uxevent_sketchnoting_scribing_graphic-recording_sketchpost-mbew-2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704" y="2240281"/>
            <a:ext cx="9512192" cy="633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5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80" y="868962"/>
            <a:ext cx="11737384" cy="6811957"/>
          </a:xfrm>
        </p:spPr>
        <p:txBody>
          <a:bodyPr>
            <a:normAutofit fontScale="62500" lnSpcReduction="20000"/>
          </a:bodyPr>
          <a:lstStyle/>
          <a:p>
            <a:pPr marL="0" indent="0" algn="just" fontAlgn="base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Большая белая доска, на которой девушка зарисовывала все,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происходило на сцене в реальном времени. Получилась очень красивая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инфографика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, рядом с которой все фотографировались,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спикеры искали себя на картинках и делали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на фоне.</a:t>
            </a:r>
          </a:p>
          <a:p>
            <a:pPr marL="0" indent="0" algn="just" fontAlgn="base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Такой вид контента и вовлечения аудитории в самом общем смысле называется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400" b="1" dirty="0" err="1">
                <a:latin typeface="Times New Roman" pitchFamily="18" charset="0"/>
                <a:cs typeface="Times New Roman" pitchFamily="18" charset="0"/>
              </a:rPr>
              <a:t>graphic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latin typeface="Times New Roman" pitchFamily="18" charset="0"/>
                <a:cs typeface="Times New Roman" pitchFamily="18" charset="0"/>
              </a:rPr>
              <a:t>recording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(графические заметки),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более часто используемые термины —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скрайбинг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скетчноутинг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— представляют собой разные его подвиды.</a:t>
            </a:r>
          </a:p>
          <a:p>
            <a:pPr marL="0" indent="0" algn="just" fontAlgn="base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Сейчас они набирают популярность в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event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-среде всё больше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больше, так что давайте разбираться вместе, чем они могут быть полезны как организатору события, так и участнику, и спикеру.</a:t>
            </a:r>
          </a:p>
          <a:p>
            <a:pPr marL="0" indent="0" algn="just" fontAlgn="base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В этом посте:</a:t>
            </a:r>
          </a:p>
          <a:p>
            <a:pPr marL="0" indent="0" algn="just" fontAlgn="base">
              <a:buNone/>
            </a:pPr>
            <a:r>
              <a:rPr lang="ru-RU" sz="6400" b="1" dirty="0" err="1">
                <a:latin typeface="Times New Roman" pitchFamily="18" charset="0"/>
                <a:cs typeface="Times New Roman" pitchFamily="18" charset="0"/>
              </a:rPr>
              <a:t>Скетчноутинг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6400" b="1" dirty="0" err="1">
                <a:latin typeface="Times New Roman" pitchFamily="18" charset="0"/>
                <a:cs typeface="Times New Roman" pitchFamily="18" charset="0"/>
              </a:rPr>
              <a:t>скрайбинг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— в чем разница?</a:t>
            </a:r>
          </a:p>
          <a:p>
            <a:pPr marL="0" indent="0" algn="just" fontAlgn="base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4 аргумента в пользу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скетчноутинга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скрайбинга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 на событиях</a:t>
            </a:r>
          </a:p>
          <a:p>
            <a:pPr marL="0" indent="0" algn="just" fontAlgn="base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и множество красивых скетчей с событий из разных уголков мира.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79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скетчноутинг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отличается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скрайбинга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Скетчноутинг для вашего события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741613"/>
            <a:ext cx="78740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28192" y="8256984"/>
            <a:ext cx="11233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Фото: краткие выдержки из книги 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скетчноутинге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artjoker.ua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56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588</Words>
  <Application>Microsoft Office PowerPoint</Application>
  <PresentationFormat>A3 (297x420 мм)</PresentationFormat>
  <Paragraphs>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Технологии визуализации  и систематизации текстовой информации</vt:lpstr>
      <vt:lpstr>7 советов по созданию скетчей и визуальных заметок </vt:lpstr>
      <vt:lpstr>Презентация PowerPoint</vt:lpstr>
      <vt:lpstr>Презентация PowerPoint</vt:lpstr>
      <vt:lpstr>Как создать скетч в виде карты идей? </vt:lpstr>
      <vt:lpstr>Презентация PowerPoint</vt:lpstr>
      <vt:lpstr>Скетчноутинг и скрайбинг </vt:lpstr>
      <vt:lpstr>Презентация PowerPoint</vt:lpstr>
      <vt:lpstr>Чем скетчноутинг отличается  от скрайбинга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визуализации  и систематизации текстовой информации</dc:title>
  <dc:creator>user1</dc:creator>
  <cp:lastModifiedBy>user1</cp:lastModifiedBy>
  <cp:revision>6</cp:revision>
  <dcterms:created xsi:type="dcterms:W3CDTF">2020-01-31T07:39:05Z</dcterms:created>
  <dcterms:modified xsi:type="dcterms:W3CDTF">2020-02-05T06:35:15Z</dcterms:modified>
</cp:coreProperties>
</file>